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7" r:id="rId2"/>
    <p:sldId id="272" r:id="rId3"/>
    <p:sldId id="273" r:id="rId4"/>
    <p:sldId id="271" r:id="rId5"/>
  </p:sldIdLst>
  <p:sldSz cx="9144000" cy="6858000" type="screen4x3"/>
  <p:notesSz cx="6858000" cy="9144000"/>
  <p:defaultTextStyle>
    <a:defPPr>
      <a:defRPr lang="nn-NO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507B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5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C3C12-632B-477F-89A9-A29322370602}" type="datetimeFigureOut">
              <a:rPr lang="nb-NO" smtClean="0"/>
              <a:pPr/>
              <a:t>05.03.2014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29A9-D158-4305-9D17-032BFC23634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57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759F9-F667-2948-91E0-3F2149C39891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288B3-BC3A-0249-9011-30685F0C3336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8B879-403A-5E43-B111-E324AC7C201C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E021F-B2A2-484D-A609-EB3C97670FD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44A6D-C7DF-5343-99B8-04EC4D8C5482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77D45-E73C-D84D-B749-E71DCEDFABC1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8F820-3E2B-A647-979B-D5A4246F7E45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D833-437E-054E-A036-824A223E3B3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A816-50B2-A84A-9ACC-C142E8E229DE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37177-26D4-2048-9C61-194DD4172AEA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09B0-5EC5-BC47-B615-CFD616777EC3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B684-7527-DF49-9FCE-9BF5589265D0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82055-998C-7540-948B-41AED76D16D3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37BE4-4383-C047-A2FD-BFED7CAB3DB6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DB79-37F9-6B41-94C8-0DE1CBE542BA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965F-BBE7-3449-98AF-688EC948CD1F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034F1-A598-FC4B-99A7-A04599CD0499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2197-4BBF-1F46-81EC-7803BF52FD2D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D5DE-6A42-804C-B92B-AD2F1B9E74FB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E5E04-5692-384F-9875-86C813325B56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n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0BE99-2CAD-8F44-92DE-486594654818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2DA-83FD-5748-B48A-37B002AE6304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3FB61BF-F70B-6341-99B1-30F108DE763C}" type="datetime1">
              <a:rPr lang="nn-NO"/>
              <a:pPr>
                <a:defRPr/>
              </a:pPr>
              <a:t>05.03.2014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D26BDD6-917C-EC48-98A3-2EC0BFD4DA31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Bilde 6" descr="PPT_design_ny-profil_forsi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15888"/>
            <a:ext cx="9144000" cy="697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Bilde 4" descr="10sirkler_80%grøn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535692" y="533400"/>
            <a:ext cx="4168615" cy="552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252248" y="2976563"/>
            <a:ext cx="8891752" cy="3897312"/>
          </a:xfrm>
        </p:spPr>
        <p:txBody>
          <a:bodyPr anchor="t"/>
          <a:lstStyle/>
          <a:p>
            <a:pPr algn="l" eaLnBrk="1" hangingPunct="1">
              <a:defRPr/>
            </a:pPr>
            <a:r>
              <a:rPr lang="nb-NO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Kommersialisering av teknologi som satsingsområde for Trondheimsregionen</a:t>
            </a:r>
            <a:r>
              <a:rPr lang="nn-N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  <a:t/>
            </a:r>
            <a:br>
              <a:rPr lang="nn-NO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cs typeface="Verdana"/>
              </a:rPr>
            </a:br>
            <a:r>
              <a:rPr lang="nn-NO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/>
            </a:r>
            <a:br>
              <a:rPr lang="nn-NO" sz="2800" b="1" dirty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</a:br>
            <a:r>
              <a:rPr lang="nn-NO" sz="2000" b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Workshop</a:t>
            </a:r>
            <a: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 5. mars 2014</a:t>
            </a:r>
            <a:b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</a:br>
            <a: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/>
            </a:r>
            <a:b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</a:br>
            <a: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Berit Rian, leder Næringsrådet og </a:t>
            </a:r>
            <a:r>
              <a:rPr lang="nn-NO" sz="2000" b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adm</a:t>
            </a:r>
            <a:r>
              <a:rPr lang="nn-NO" sz="2000" b="1" dirty="0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. Direktør </a:t>
            </a:r>
            <a:r>
              <a:rPr lang="nn-NO" sz="2000" b="1" dirty="0" err="1" smtClean="0">
                <a:solidFill>
                  <a:schemeClr val="bg1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Verdana"/>
                <a:cs typeface="Verdana"/>
              </a:rPr>
              <a:t>NiT</a:t>
            </a:r>
            <a:endParaRPr lang="nn-NO" sz="2000" b="1" dirty="0">
              <a:solidFill>
                <a:schemeClr val="bg1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latin typeface="Verdana"/>
              <a:cs typeface="Verdana"/>
            </a:endParaRPr>
          </a:p>
        </p:txBody>
      </p:sp>
      <p:pic>
        <p:nvPicPr>
          <p:cNvPr id="14341" name="Bilde 9" descr="TRHREG_logo_PPT_skygg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012825"/>
            <a:ext cx="6096000" cy="19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nb-NO" sz="3200" dirty="0" smtClean="0"/>
              <a:t>Mål 5 i Strategisk næringsplan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n-NO" sz="2400" dirty="0" smtClean="0"/>
              <a:t>Trondheimsregionen skal ha 1-3 nasjonale og 1-3 internasjonale </a:t>
            </a:r>
          </a:p>
          <a:p>
            <a:pPr>
              <a:buNone/>
            </a:pPr>
            <a:r>
              <a:rPr lang="nn-NO" sz="2400" dirty="0" err="1" smtClean="0"/>
              <a:t>kunnskapsnav</a:t>
            </a:r>
            <a:endParaRPr lang="nn-NO" sz="2400" dirty="0" smtClean="0"/>
          </a:p>
          <a:p>
            <a:endParaRPr lang="nb-NO" sz="2000" dirty="0" smtClean="0"/>
          </a:p>
          <a:p>
            <a:pPr>
              <a:buNone/>
            </a:pPr>
            <a:r>
              <a:rPr lang="nb-NO" sz="2000" dirty="0" smtClean="0"/>
              <a:t>Strategier:</a:t>
            </a:r>
          </a:p>
          <a:p>
            <a:r>
              <a:rPr lang="nb-NO" sz="2000" dirty="0" smtClean="0"/>
              <a:t>5.1. Regionen skal velge ut og forsterker 1-3 internasjonale </a:t>
            </a:r>
            <a:r>
              <a:rPr lang="nb-NO" sz="2000" dirty="0" err="1" smtClean="0"/>
              <a:t>kunnskapsnav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5.2. Regionen skal vurdere å velge ut og forsterke 1-3 nasjonale </a:t>
            </a:r>
            <a:r>
              <a:rPr lang="nb-NO" sz="2000" dirty="0" err="1" smtClean="0"/>
              <a:t>kunnskapsnav</a:t>
            </a:r>
            <a:endParaRPr lang="nb-NO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nb-NO" sz="3200" dirty="0" smtClean="0"/>
              <a:t>Mål 5 i Strategisk næringsplan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b-NO" sz="2000" dirty="0" smtClean="0"/>
              <a:t>Hvor har denne regionen en sterk posisjon allerede?</a:t>
            </a:r>
          </a:p>
          <a:p>
            <a:pPr marL="457200" indent="-457200">
              <a:buFont typeface="+mj-lt"/>
              <a:buAutoNum type="arabicPeriod"/>
            </a:pPr>
            <a:endParaRPr lang="nb-NO" sz="1600" b="1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Klyngeattraktivitet</a:t>
            </a:r>
          </a:p>
          <a:p>
            <a:pPr marL="857250" lvl="1" indent="-457200"/>
            <a:r>
              <a:rPr lang="nb-NO" sz="1600" dirty="0" smtClean="0"/>
              <a:t>Kritisk masse av bedrifter som er lokalisert innenfor en næring eller et sammenhengende kunnskapsfelt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Utdanningsattraktivitet</a:t>
            </a:r>
          </a:p>
          <a:p>
            <a:pPr marL="857250" lvl="1" indent="-457200"/>
            <a:r>
              <a:rPr lang="nb-NO" sz="1600" dirty="0" smtClean="0"/>
              <a:t>Tilstrekkelig antall kandidater og med tilfredsstillende kunnskapsnivå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Talentattraktivitet</a:t>
            </a:r>
          </a:p>
          <a:p>
            <a:pPr marL="857250" lvl="1" indent="-457200"/>
            <a:r>
              <a:rPr lang="nb-NO" sz="1600" dirty="0" smtClean="0"/>
              <a:t>Tiltrekke seg en overproporsjonal andel av de talenter som er tilgjengelige i markedet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Forsknings- og innovasjonsattraktivitet</a:t>
            </a:r>
          </a:p>
          <a:p>
            <a:pPr marL="857250" lvl="1" indent="-457200"/>
            <a:r>
              <a:rPr lang="nb-NO" sz="1600" dirty="0" smtClean="0"/>
              <a:t>FoU i verdensklasse og FoU og Næring må dra i samme retning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Eierskapsattraktivitet</a:t>
            </a:r>
          </a:p>
          <a:p>
            <a:pPr marL="857250" lvl="1" indent="-457200"/>
            <a:r>
              <a:rPr lang="nb-NO" sz="1600" dirty="0" smtClean="0"/>
              <a:t>Tiltrekke seg kompetent eiere i alle faser av den industrielle utviklingen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1600" b="1" dirty="0" smtClean="0"/>
              <a:t>Miljøattraktivitet</a:t>
            </a:r>
          </a:p>
          <a:p>
            <a:pPr marL="857250" lvl="1" indent="-457200"/>
            <a:r>
              <a:rPr lang="nb-NO" sz="1600" dirty="0" smtClean="0"/>
              <a:t>Næringen og bedriftene må være miljørobuste</a:t>
            </a:r>
          </a:p>
          <a:p>
            <a:pPr lvl="1"/>
            <a:endParaRPr lang="nb-NO" sz="1600" dirty="0" smtClean="0"/>
          </a:p>
          <a:p>
            <a:pPr lvl="1"/>
            <a:endParaRPr lang="nb-NO" sz="1600" dirty="0" smtClean="0"/>
          </a:p>
          <a:p>
            <a:endParaRPr lang="nb-NO" sz="2000" dirty="0" smtClean="0"/>
          </a:p>
          <a:p>
            <a:endParaRPr lang="nb-NO" sz="2000" dirty="0" smtClean="0"/>
          </a:p>
          <a:p>
            <a:endParaRPr lang="nb-NO" sz="2000" dirty="0" smtClean="0"/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nb-NO" sz="3200" dirty="0" smtClean="0"/>
              <a:t>Hva er gjort og hva skal gjøres?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Prosjekt ble startet av Næringsrådet i Trondheimsregionen, med prosjektledelse fra SINTEF</a:t>
            </a:r>
          </a:p>
          <a:p>
            <a:r>
              <a:rPr lang="nb-NO" sz="2000" dirty="0" smtClean="0"/>
              <a:t>SINTEF anbefaler ”kommersialisering av teknologi” som satsingsområde for Trondheimsregionen, fremfor satsing på enkeltbransjer</a:t>
            </a:r>
          </a:p>
          <a:p>
            <a:pPr lvl="1"/>
            <a:r>
              <a:rPr lang="nb-NO" sz="2000" dirty="0" smtClean="0"/>
              <a:t>Kortversjon av rapport er sendt ut med innkallingen </a:t>
            </a:r>
            <a:r>
              <a:rPr lang="nb-NO" sz="2000" smtClean="0"/>
              <a:t>til </a:t>
            </a:r>
            <a:r>
              <a:rPr lang="nb-NO" sz="2000" smtClean="0"/>
              <a:t>workshopen </a:t>
            </a:r>
            <a:endParaRPr lang="nb-NO" sz="2000" dirty="0" smtClean="0"/>
          </a:p>
          <a:p>
            <a:r>
              <a:rPr lang="nb-NO" sz="2000" dirty="0" smtClean="0"/>
              <a:t>Næringsrådet og regionrådet har sluttet seg til dette</a:t>
            </a:r>
          </a:p>
          <a:p>
            <a:r>
              <a:rPr lang="nb-NO" sz="2000" dirty="0" smtClean="0"/>
              <a:t>Det har vært avholdt møte med nøkkelaktører innen feltet (fond, kommersialiseringsenheter ved FoU miljøene, forretningsutviklere, SIVA…)</a:t>
            </a:r>
          </a:p>
          <a:p>
            <a:r>
              <a:rPr lang="nb-NO" sz="2000" dirty="0" smtClean="0"/>
              <a:t>Åpen workshop 5. mars</a:t>
            </a:r>
          </a:p>
          <a:p>
            <a:r>
              <a:rPr lang="nb-NO" sz="2000" dirty="0" smtClean="0"/>
              <a:t>Forankringsjobben har startet – nå videre prosess mot viktige aktører</a:t>
            </a:r>
          </a:p>
          <a:p>
            <a:r>
              <a:rPr lang="nb-NO" sz="2000" dirty="0" smtClean="0"/>
              <a:t>Tiltak skal utvikles i dialog med nøkkelaktører</a:t>
            </a:r>
          </a:p>
          <a:p>
            <a:endParaRPr lang="nb-NO" sz="2000" dirty="0" smtClean="0"/>
          </a:p>
          <a:p>
            <a:endParaRPr lang="nb-NO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 Bryggerekka1</Template>
  <TotalTime>3543</TotalTime>
  <Words>230</Words>
  <Application>Microsoft Office PowerPoint</Application>
  <PresentationFormat>Skjermfremvisning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Verdana</vt:lpstr>
      <vt:lpstr>Office-tema</vt:lpstr>
      <vt:lpstr>Kommersialisering av teknologi som satsingsområde for Trondheimsregionen  Workshop 5. mars 2014  Berit Rian, leder Næringsrådet og adm. Direktør NiT</vt:lpstr>
      <vt:lpstr>Mål 5 i Strategisk næringsplan</vt:lpstr>
      <vt:lpstr>Mål 5 i Strategisk næringsplan</vt:lpstr>
      <vt:lpstr>Hva er gjort og hva skal gjøres?</vt:lpstr>
    </vt:vector>
  </TitlesOfParts>
  <Company>Ide &amp; Layout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Lena Tøndel</dc:creator>
  <cp:lastModifiedBy>Berit Rian</cp:lastModifiedBy>
  <cp:revision>209</cp:revision>
  <dcterms:created xsi:type="dcterms:W3CDTF">2011-04-13T07:17:00Z</dcterms:created>
  <dcterms:modified xsi:type="dcterms:W3CDTF">2014-03-05T06:49:23Z</dcterms:modified>
</cp:coreProperties>
</file>